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11.png"/><Relationship Id="rId14" Type="http://schemas.openxmlformats.org/officeDocument/2006/relationships/image" Target="../media/image112.png"/><Relationship Id="rId15" Type="http://schemas.openxmlformats.org/officeDocument/2006/relationships/image" Target="../media/image113.png"/><Relationship Id="rId16" Type="http://schemas.openxmlformats.org/officeDocument/2006/relationships/image" Target="../media/image114.png"/><Relationship Id="rId17" Type="http://schemas.openxmlformats.org/officeDocument/2006/relationships/image" Target="../media/image115.png"/><Relationship Id="rId18" Type="http://schemas.openxmlformats.org/officeDocument/2006/relationships/image" Target="../media/image116.png"/><Relationship Id="rId19" Type="http://schemas.openxmlformats.org/officeDocument/2006/relationships/image" Target="../media/image11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45.png"/><Relationship Id="rId26" Type="http://schemas.openxmlformats.org/officeDocument/2006/relationships/image" Target="../media/image46.png"/><Relationship Id="rId27" Type="http://schemas.openxmlformats.org/officeDocument/2006/relationships/image" Target="../media/image47.png"/><Relationship Id="rId28" Type="http://schemas.openxmlformats.org/officeDocument/2006/relationships/image" Target="../media/image48.png"/><Relationship Id="rId29" Type="http://schemas.openxmlformats.org/officeDocument/2006/relationships/image" Target="../media/image49.png"/><Relationship Id="rId30" Type="http://schemas.openxmlformats.org/officeDocument/2006/relationships/image" Target="../media/image50.png"/><Relationship Id="rId31" Type="http://schemas.openxmlformats.org/officeDocument/2006/relationships/image" Target="../media/image51.png"/><Relationship Id="rId32" Type="http://schemas.openxmlformats.org/officeDocument/2006/relationships/image" Target="../media/image52.png"/><Relationship Id="rId33" Type="http://schemas.openxmlformats.org/officeDocument/2006/relationships/image" Target="../media/image53.png"/><Relationship Id="rId34" Type="http://schemas.openxmlformats.org/officeDocument/2006/relationships/image" Target="../media/image54.png"/><Relationship Id="rId35" Type="http://schemas.openxmlformats.org/officeDocument/2006/relationships/image" Target="../media/image55.png"/><Relationship Id="rId36" Type="http://schemas.openxmlformats.org/officeDocument/2006/relationships/image" Target="../media/image56.png"/><Relationship Id="rId37" Type="http://schemas.openxmlformats.org/officeDocument/2006/relationships/image" Target="../media/image57.png"/><Relationship Id="rId38" Type="http://schemas.openxmlformats.org/officeDocument/2006/relationships/image" Target="../media/image58.png"/><Relationship Id="rId39" Type="http://schemas.openxmlformats.org/officeDocument/2006/relationships/image" Target="../media/image59.png"/><Relationship Id="rId40" Type="http://schemas.openxmlformats.org/officeDocument/2006/relationships/image" Target="../media/image60.png"/><Relationship Id="rId41" Type="http://schemas.openxmlformats.org/officeDocument/2006/relationships/image" Target="../media/image6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209524"/>
            <a:ext cx="17866667" cy="9904762"/>
            <a:chOff x="209524" y="209524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209524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8693" y="5851789"/>
            <a:ext cx="10767265" cy="20307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8914" y="9301352"/>
            <a:ext cx="6017698" cy="5452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06184" y="209524"/>
            <a:ext cx="4570006" cy="9866667"/>
            <a:chOff x="13506184" y="209524"/>
            <a:chExt cx="4570006" cy="9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06184" y="209524"/>
              <a:ext cx="4570006" cy="98666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25862" y="7726696"/>
            <a:ext cx="5485271" cy="13485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5809" y="350374"/>
            <a:ext cx="5046069" cy="7960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524" y="4024557"/>
            <a:ext cx="17866667" cy="6070682"/>
            <a:chOff x="209524" y="4024557"/>
            <a:chExt cx="17866667" cy="60706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4024557"/>
              <a:ext cx="17866667" cy="6070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871396"/>
            <a:ext cx="12931919" cy="9223842"/>
            <a:chOff x="233333" y="871396"/>
            <a:chExt cx="12931919" cy="9223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33" y="871396"/>
              <a:ext cx="12931919" cy="92238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5809" y="350374"/>
            <a:ext cx="4977088" cy="8055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651154"/>
            <a:ext cx="17866667" cy="8444084"/>
            <a:chOff x="233333" y="1651154"/>
            <a:chExt cx="17866667" cy="8444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33" y="1651154"/>
              <a:ext cx="17866667" cy="8444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5809" y="350374"/>
            <a:ext cx="4774774" cy="7960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061872"/>
            <a:ext cx="15754103" cy="9033366"/>
            <a:chOff x="233333" y="1061872"/>
            <a:chExt cx="15754103" cy="90333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33" y="1061872"/>
              <a:ext cx="15754103" cy="90333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5809" y="350374"/>
            <a:ext cx="5046069" cy="8055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5809" y="350374"/>
            <a:ext cx="5093688" cy="8055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3333" y="4139683"/>
            <a:ext cx="17866667" cy="5955556"/>
            <a:chOff x="233333" y="4139683"/>
            <a:chExt cx="17866667" cy="59555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333" y="4139683"/>
              <a:ext cx="17866667" cy="59555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3938267" cy="9904762"/>
            <a:chOff x="233333" y="190476"/>
            <a:chExt cx="139382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33" y="190476"/>
              <a:ext cx="139382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17425" y="122123"/>
            <a:ext cx="5055593" cy="7960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333" y="190476"/>
            <a:ext cx="17866667" cy="9904762"/>
            <a:chOff x="233333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33333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5807" y="122123"/>
            <a:ext cx="3656631" cy="8055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9286" y="805469"/>
            <a:ext cx="2574815" cy="5065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00550" y="3438095"/>
            <a:ext cx="4063610" cy="5484452"/>
            <a:chOff x="2300550" y="3438095"/>
            <a:chExt cx="4063610" cy="548445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300550" y="3438095"/>
              <a:ext cx="4063610" cy="5484452"/>
              <a:chOff x="2300550" y="3438095"/>
              <a:chExt cx="4063610" cy="548445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8745" y="727128"/>
                <a:ext cx="8127219" cy="10968904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300550" y="3438095"/>
                <a:ext cx="4063610" cy="548445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9963" y="7873810"/>
              <a:ext cx="3335720" cy="74257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6475" y="7052712"/>
              <a:ext cx="771937" cy="65625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904433" y="7684179"/>
              <a:ext cx="2855844" cy="43811"/>
              <a:chOff x="2904433" y="7684179"/>
              <a:chExt cx="2855844" cy="4381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2904433" y="7684179"/>
                <a:ext cx="2855844" cy="4381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134862" y="3438095"/>
            <a:ext cx="4063610" cy="5484452"/>
            <a:chOff x="7134862" y="3438095"/>
            <a:chExt cx="4063610" cy="548445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134862" y="3438095"/>
              <a:ext cx="4063610" cy="5484452"/>
              <a:chOff x="7134862" y="3438095"/>
              <a:chExt cx="4063610" cy="548445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103057" y="727128"/>
                <a:ext cx="8127219" cy="1096890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34862" y="3438095"/>
                <a:ext cx="4063610" cy="5484452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84277" y="7873810"/>
              <a:ext cx="3386206" cy="106182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40787" y="7052712"/>
              <a:ext cx="819556" cy="65625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738745" y="7684179"/>
              <a:ext cx="2855844" cy="43811"/>
              <a:chOff x="7738745" y="7684179"/>
              <a:chExt cx="2855844" cy="4381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0800000">
                <a:off x="7738745" y="7684179"/>
                <a:ext cx="2855844" cy="4381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286305" y="3438095"/>
            <a:ext cx="4063610" cy="5484452"/>
            <a:chOff x="12286305" y="3438095"/>
            <a:chExt cx="4063610" cy="54844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54501" y="727128"/>
              <a:ext cx="8127219" cy="1096890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86305" y="3438095"/>
              <a:ext cx="4063610" cy="548445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35715" y="7873810"/>
            <a:ext cx="3435587" cy="106182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92230" y="7052712"/>
            <a:ext cx="819556" cy="65625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90188" y="7684179"/>
            <a:ext cx="2855844" cy="43811"/>
            <a:chOff x="12890188" y="7684179"/>
            <a:chExt cx="2855844" cy="4381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2890188" y="7684179"/>
              <a:ext cx="2855844" cy="43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48723" y="5057055"/>
            <a:ext cx="4699198" cy="10091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48427" y="5789335"/>
            <a:ext cx="7862409" cy="22550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94725" y="7671093"/>
            <a:ext cx="5047175" cy="9033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524" y="209524"/>
            <a:ext cx="4570006" cy="9866667"/>
            <a:chOff x="209524" y="209524"/>
            <a:chExt cx="4570006" cy="98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524" y="209524"/>
              <a:ext cx="4570006" cy="9866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22181" y="9492350"/>
            <a:ext cx="6208412" cy="5195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8003523" cy="9879497"/>
            <a:chOff x="209524" y="190476"/>
            <a:chExt cx="8003523" cy="9879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76"/>
              <a:ext cx="8003523" cy="9879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16698" y="80332"/>
            <a:ext cx="2270458" cy="16671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1464373"/>
            <a:ext cx="8004286" cy="4821912"/>
            <a:chOff x="9142857" y="1464373"/>
            <a:chExt cx="8004286" cy="48219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9266" y="1410782"/>
              <a:ext cx="3976841" cy="498850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142859" y="2019143"/>
              <a:ext cx="7974030" cy="48013"/>
              <a:chOff x="9142859" y="2019143"/>
              <a:chExt cx="7974030" cy="4801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9142859" y="2019143"/>
                <a:ext cx="7974030" cy="4801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173113" y="2636797"/>
              <a:ext cx="7974030" cy="48013"/>
              <a:chOff x="9173113" y="2636797"/>
              <a:chExt cx="7974030" cy="4801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9173113" y="2636797"/>
                <a:ext cx="7974030" cy="480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142859" y="3233836"/>
              <a:ext cx="7974030" cy="48013"/>
              <a:chOff x="9142859" y="3233836"/>
              <a:chExt cx="7974030" cy="4801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9142859" y="3233836"/>
                <a:ext cx="7974030" cy="4801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142859" y="3817176"/>
              <a:ext cx="7974030" cy="48013"/>
              <a:chOff x="9142859" y="3817176"/>
              <a:chExt cx="7974030" cy="4801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9142859" y="3817176"/>
                <a:ext cx="7974030" cy="4801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142859" y="4434830"/>
              <a:ext cx="7974030" cy="48013"/>
              <a:chOff x="9142859" y="4434830"/>
              <a:chExt cx="7974030" cy="4801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9142859" y="4434830"/>
                <a:ext cx="7974030" cy="4801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142859" y="4998432"/>
              <a:ext cx="7974030" cy="48013"/>
              <a:chOff x="9142859" y="4998432"/>
              <a:chExt cx="7974030" cy="4801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9142859" y="4998432"/>
                <a:ext cx="7974030" cy="4801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142859" y="5654932"/>
              <a:ext cx="7974030" cy="48013"/>
              <a:chOff x="9142859" y="5654932"/>
              <a:chExt cx="7974030" cy="4801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9142859" y="5654932"/>
                <a:ext cx="7974030" cy="4801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142859" y="6238272"/>
              <a:ext cx="7974030" cy="48013"/>
              <a:chOff x="9142859" y="6238272"/>
              <a:chExt cx="7974030" cy="4801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9142859" y="6238272"/>
                <a:ext cx="7974030" cy="480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1783" y="51581"/>
            <a:ext cx="3113754" cy="16671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524" y="190476"/>
            <a:ext cx="5823289" cy="9879497"/>
            <a:chOff x="209524" y="190476"/>
            <a:chExt cx="5823289" cy="98794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190476"/>
              <a:ext cx="5823289" cy="98794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32813" y="1534624"/>
            <a:ext cx="12043377" cy="8535349"/>
            <a:chOff x="6032813" y="1534624"/>
            <a:chExt cx="12043377" cy="8535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2813" y="1534624"/>
              <a:ext cx="12043377" cy="85353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1028" y="190476"/>
            <a:ext cx="17866667" cy="9904762"/>
            <a:chOff x="211028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11028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1028" y="204852"/>
            <a:ext cx="17863659" cy="5919622"/>
            <a:chOff x="211028" y="204852"/>
            <a:chExt cx="17863659" cy="59196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028" y="204852"/>
              <a:ext cx="17863659" cy="591962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17310" y="2693618"/>
            <a:ext cx="4316081" cy="10536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9049" y="2077782"/>
            <a:ext cx="2722843" cy="593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15249" y="5968289"/>
            <a:ext cx="2232737" cy="17951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90982" y="7548208"/>
            <a:ext cx="2297471" cy="5932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40505" y="8632769"/>
            <a:ext cx="3740104" cy="373972"/>
            <a:chOff x="3840505" y="8632769"/>
            <a:chExt cx="3740104" cy="3739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1404" y="8594675"/>
              <a:ext cx="2024329" cy="44497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840505" y="8711026"/>
              <a:ext cx="204592" cy="198495"/>
              <a:chOff x="3840505" y="8711026"/>
              <a:chExt cx="204592" cy="19849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40505" y="8711026"/>
                <a:ext cx="204592" cy="198495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03479" y="5968290"/>
            <a:ext cx="2232727" cy="179510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52189" y="7548208"/>
            <a:ext cx="2297471" cy="5932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01712" y="8618398"/>
            <a:ext cx="3740103" cy="373972"/>
            <a:chOff x="7401712" y="8618398"/>
            <a:chExt cx="3740103" cy="3739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92609" y="8580304"/>
              <a:ext cx="1325463" cy="44497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401712" y="8696648"/>
              <a:ext cx="204592" cy="198495"/>
              <a:chOff x="7401712" y="8696648"/>
              <a:chExt cx="204592" cy="19849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01712" y="8696648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502750" y="8797850"/>
            <a:ext cx="1495790" cy="43811"/>
            <a:chOff x="6502750" y="8797850"/>
            <a:chExt cx="1495790" cy="4381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6502750" y="8797850"/>
              <a:ext cx="1495790" cy="4381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19718" y="5968287"/>
            <a:ext cx="2251784" cy="179510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68459" y="7542675"/>
            <a:ext cx="2297471" cy="5932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917982" y="8626750"/>
            <a:ext cx="3740089" cy="359596"/>
            <a:chOff x="10917982" y="8626750"/>
            <a:chExt cx="3740089" cy="3595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08866" y="8588656"/>
              <a:ext cx="2090653" cy="44497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0917982" y="8705004"/>
              <a:ext cx="204592" cy="198495"/>
              <a:chOff x="10917982" y="8705004"/>
              <a:chExt cx="204592" cy="19849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917982" y="8705004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9980286" y="8797850"/>
            <a:ext cx="1508885" cy="43811"/>
            <a:chOff x="9980286" y="8797850"/>
            <a:chExt cx="1508885" cy="4381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9980286" y="8797850"/>
              <a:ext cx="1508885" cy="4381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847337" y="5968287"/>
            <a:ext cx="2232632" cy="178743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96086" y="7542675"/>
            <a:ext cx="2297471" cy="5932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545641" y="8632769"/>
            <a:ext cx="3740074" cy="373972"/>
            <a:chOff x="14545641" y="8632769"/>
            <a:chExt cx="3740074" cy="37397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936509" y="8594675"/>
              <a:ext cx="1552072" cy="44497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4545641" y="8711020"/>
              <a:ext cx="204592" cy="198495"/>
              <a:chOff x="14545641" y="8711020"/>
              <a:chExt cx="204592" cy="19849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545641" y="8711020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3628582" y="8791993"/>
            <a:ext cx="1480134" cy="43811"/>
            <a:chOff x="13628582" y="8791993"/>
            <a:chExt cx="1480134" cy="4381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13628582" y="8791993"/>
              <a:ext cx="1480134" cy="4381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85768" y="5968291"/>
            <a:ext cx="2108822" cy="178743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18822" y="7553313"/>
            <a:ext cx="2306995" cy="59324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68344" y="8632769"/>
            <a:ext cx="3740105" cy="348470"/>
            <a:chOff x="368344" y="8632769"/>
            <a:chExt cx="3740105" cy="34847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9244" y="8594675"/>
              <a:ext cx="624701" cy="444977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368344" y="8711020"/>
              <a:ext cx="204592" cy="198495"/>
              <a:chOff x="368344" y="8711020"/>
              <a:chExt cx="204592" cy="19849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368344" y="8711020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50489" y="9097419"/>
            <a:ext cx="17816047" cy="43811"/>
            <a:chOff x="250489" y="9097419"/>
            <a:chExt cx="17816047" cy="4381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0800000">
              <a:off x="250489" y="9097419"/>
              <a:ext cx="17816047" cy="4381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915057" y="8794419"/>
            <a:ext cx="1484986" cy="43811"/>
            <a:chOff x="2915057" y="8794419"/>
            <a:chExt cx="1484986" cy="4381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2915057" y="8794419"/>
              <a:ext cx="1484986" cy="4381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824849" y="9139752"/>
            <a:ext cx="3740100" cy="348470"/>
            <a:chOff x="3824849" y="9139752"/>
            <a:chExt cx="3740100" cy="34847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15744" y="9101658"/>
              <a:ext cx="2156967" cy="444977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3824849" y="9218005"/>
              <a:ext cx="204592" cy="198495"/>
              <a:chOff x="3824849" y="9218005"/>
              <a:chExt cx="204592" cy="19849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3824849" y="9218005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7401712" y="9110997"/>
            <a:ext cx="3740104" cy="348470"/>
            <a:chOff x="7401712" y="9110997"/>
            <a:chExt cx="3740104" cy="34847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792610" y="9072903"/>
              <a:ext cx="1920663" cy="444977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7401712" y="9189245"/>
              <a:ext cx="204592" cy="198495"/>
              <a:chOff x="7401712" y="9189245"/>
              <a:chExt cx="204592" cy="198495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7401712" y="9189245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0917982" y="9111000"/>
            <a:ext cx="3740081" cy="348470"/>
            <a:chOff x="10917982" y="9111000"/>
            <a:chExt cx="3740081" cy="34847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308858" y="9072906"/>
              <a:ext cx="2156967" cy="444977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10917982" y="9189245"/>
              <a:ext cx="204592" cy="198495"/>
              <a:chOff x="10917982" y="9189245"/>
              <a:chExt cx="204592" cy="198495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0917982" y="9189245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4545665" y="9110997"/>
            <a:ext cx="3740050" cy="348470"/>
            <a:chOff x="14545665" y="9110997"/>
            <a:chExt cx="3740050" cy="348470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936509" y="9072903"/>
              <a:ext cx="2156967" cy="444977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>
              <a:off x="14545665" y="9189238"/>
              <a:ext cx="204592" cy="198495"/>
              <a:chOff x="14545665" y="9189238"/>
              <a:chExt cx="204592" cy="198495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4545665" y="9189238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352689" y="9139752"/>
            <a:ext cx="3740105" cy="348470"/>
            <a:chOff x="352689" y="9139752"/>
            <a:chExt cx="3740105" cy="348470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3589" y="9101658"/>
              <a:ext cx="2225501" cy="444977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>
              <a:off x="352689" y="9217999"/>
              <a:ext cx="204592" cy="198495"/>
              <a:chOff x="352689" y="9217999"/>
              <a:chExt cx="204592" cy="198495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352689" y="9217999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234834" y="9519533"/>
            <a:ext cx="17816047" cy="43811"/>
            <a:chOff x="234834" y="9519533"/>
            <a:chExt cx="17816047" cy="43811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10800000">
              <a:off x="234834" y="9519533"/>
              <a:ext cx="17816047" cy="43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43629" y="2085504"/>
            <a:ext cx="11832562" cy="8009734"/>
            <a:chOff x="6243629" y="2085504"/>
            <a:chExt cx="11832562" cy="8009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3629" y="2085504"/>
              <a:ext cx="11832562" cy="80097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190410"/>
            <a:ext cx="6034105" cy="9904894"/>
            <a:chOff x="209524" y="190410"/>
            <a:chExt cx="6034105" cy="99048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190410"/>
              <a:ext cx="6034105" cy="99048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8886" y="30078"/>
            <a:ext cx="5002645" cy="16919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24181" y="1541265"/>
            <a:ext cx="13252009" cy="8553973"/>
            <a:chOff x="4824181" y="1541265"/>
            <a:chExt cx="13252009" cy="8553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4181" y="1541265"/>
              <a:ext cx="13252009" cy="85539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190410"/>
            <a:ext cx="4630313" cy="9904894"/>
            <a:chOff x="209524" y="190410"/>
            <a:chExt cx="4630313" cy="99048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190410"/>
              <a:ext cx="4630313" cy="99048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02616" y="45734"/>
            <a:ext cx="5889655" cy="17205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18014" y="1590965"/>
            <a:ext cx="10958177" cy="8504273"/>
            <a:chOff x="7118014" y="1590965"/>
            <a:chExt cx="10958177" cy="8504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8014" y="1590965"/>
              <a:ext cx="10958177" cy="85042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75282" y="30078"/>
            <a:ext cx="9475341" cy="17014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2597" y="45734"/>
            <a:ext cx="7682493" cy="17014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5179" y="1776099"/>
            <a:ext cx="13175995" cy="7325960"/>
            <a:chOff x="225179" y="1776099"/>
            <a:chExt cx="13175995" cy="73259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179" y="1776099"/>
              <a:ext cx="13175995" cy="73259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85519" y="185258"/>
            <a:ext cx="4581083" cy="9866667"/>
            <a:chOff x="13385519" y="185258"/>
            <a:chExt cx="4581083" cy="986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85519" y="185258"/>
              <a:ext cx="4581083" cy="98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44379" y="1541265"/>
            <a:ext cx="13031812" cy="8553973"/>
            <a:chOff x="5044379" y="1541265"/>
            <a:chExt cx="13031812" cy="8553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4379" y="1541265"/>
              <a:ext cx="13031812" cy="85539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96153" y="45734"/>
            <a:ext cx="7682493" cy="17014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9524" y="228571"/>
            <a:ext cx="4834855" cy="9866667"/>
            <a:chOff x="209524" y="228571"/>
            <a:chExt cx="4834855" cy="986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524" y="228571"/>
              <a:ext cx="4834855" cy="98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2022-05-26T17:30:09Z</dcterms:created>
  <dcterms:modified xsi:type="dcterms:W3CDTF">2022-05-26T17:30:09Z</dcterms:modified>
</cp:coreProperties>
</file>